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unz398-001-site1.htempurl.com/trendingnews.aspx" TargetMode="External"/><Relationship Id="rId7" Type="http://schemas.openxmlformats.org/officeDocument/2006/relationships/hyperlink" Target="http://kunz398-001-site1.htempurl.com/login.aspx" TargetMode="External"/><Relationship Id="rId2" Type="http://schemas.openxmlformats.org/officeDocument/2006/relationships/hyperlink" Target="http://kunz398-001-site1.htempurl.com/Default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unz398-001-site1.htempurl.com/about.aspx" TargetMode="External"/><Relationship Id="rId5" Type="http://schemas.openxmlformats.org/officeDocument/2006/relationships/hyperlink" Target="http://kunz398-001-site1.htempurl.com/userhome_1.aspx" TargetMode="External"/><Relationship Id="rId4" Type="http://schemas.openxmlformats.org/officeDocument/2006/relationships/hyperlink" Target="http://kunz398-001-site1.htempurl.com/latestnews.aspx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1D55-89E0-4B1A-821C-D1EDCFBA8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02237"/>
            <a:ext cx="8825658" cy="2677648"/>
          </a:xfrm>
        </p:spPr>
        <p:txBody>
          <a:bodyPr/>
          <a:lstStyle/>
          <a:p>
            <a:r>
              <a:rPr lang="en-US" dirty="0"/>
              <a:t>IS221:Assignment 2</a:t>
            </a:r>
            <a:br>
              <a:rPr lang="en-US" dirty="0"/>
            </a:br>
            <a:r>
              <a:rPr lang="en-US" dirty="0"/>
              <a:t>Group:74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76E22-F530-4CC9-9520-DF2522A63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 ID: S11110926-Kunal singh, S11120129-Vincent </a:t>
            </a:r>
            <a:r>
              <a:rPr lang="en-US" dirty="0" err="1"/>
              <a:t>huang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78E25-ADED-4ADA-B112-F8953CD5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643" y="1555446"/>
            <a:ext cx="4598504" cy="34488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4445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BCD-A085-4689-BFDE-1353B29C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page-Explanation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61FA-E7AE-4CB1-896F-61275F74D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Page </a:t>
            </a:r>
          </a:p>
          <a:p>
            <a:r>
              <a:rPr lang="en-US" dirty="0"/>
              <a:t>Has Two options: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4C1CB-D393-4079-8AB9-6365D2D6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66" y="2603500"/>
            <a:ext cx="6068667" cy="38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92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FF47-8211-4B57-99D9-DFC5ABE0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page-Explanation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2B0A0-DFE1-41B7-83C2-AAADE7EBD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Sessions to store users login information which is unique to all users(ID AI)</a:t>
            </a:r>
          </a:p>
          <a:p>
            <a:r>
              <a:rPr lang="en-US" dirty="0"/>
              <a:t>We have also made use of Cookies (by clicking Remember me checkbox) so that users don’t have to Log in  every single time.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E75F0-F945-4897-82FF-437A7935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48" y="3984348"/>
            <a:ext cx="7162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5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1CCF-8650-4EA8-BC3E-45607354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Site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85DE9-1ADD-42AA-9779-677446CE4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easy for users to know where they are since the menu bar would be highlighted accordance to the page they are in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EE4CA-0223-4AA4-9A9A-33CD5B6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93" y="3650974"/>
            <a:ext cx="10403090" cy="9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12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C8FE-4315-4CEB-BFA1-1D7E179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97EA4-601B-4E73-9A78-27885F43D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1842052"/>
            <a:ext cx="8557898" cy="5015948"/>
          </a:xfrm>
        </p:spPr>
      </p:pic>
    </p:spTree>
    <p:extLst>
      <p:ext uri="{BB962C8B-B14F-4D97-AF65-F5344CB8AC3E}">
        <p14:creationId xmlns:p14="http://schemas.microsoft.com/office/powerpoint/2010/main" val="35641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A71E-A5E8-457D-95D0-1CDB21B2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</a:t>
            </a:r>
          </a:p>
        </p:txBody>
      </p:sp>
      <p:pic>
        <p:nvPicPr>
          <p:cNvPr id="7" name="IS221 Assignment 2 - YouTube">
            <a:hlinkClick r:id="" action="ppaction://media"/>
            <a:extLst>
              <a:ext uri="{FF2B5EF4-FFF2-40B4-BE49-F238E27FC236}">
                <a16:creationId xmlns:a16="http://schemas.microsoft.com/office/drawing/2014/main" id="{6EE01CD4-3151-4545-9AEF-3F0D0FFBAC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9105" y="2340539"/>
            <a:ext cx="8031508" cy="4517461"/>
          </a:xfrm>
        </p:spPr>
      </p:pic>
    </p:spTree>
    <p:extLst>
      <p:ext uri="{BB962C8B-B14F-4D97-AF65-F5344CB8AC3E}">
        <p14:creationId xmlns:p14="http://schemas.microsoft.com/office/powerpoint/2010/main" val="204148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3A1D-5E5F-4D9E-A8E2-C8DFE8F0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711" y="1106191"/>
            <a:ext cx="8825659" cy="706964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pic>
        <p:nvPicPr>
          <p:cNvPr id="1026" name="Picture 2" descr="https://image.shutterstock.com/z/stock-photo-abstract-black-background-with-green-question-mark-and-green-rays-337581.jpg">
            <a:extLst>
              <a:ext uri="{FF2B5EF4-FFF2-40B4-BE49-F238E27FC236}">
                <a16:creationId xmlns:a16="http://schemas.microsoft.com/office/drawing/2014/main" id="{238834C9-2D49-413B-9852-3B829F038D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75" y="2510734"/>
            <a:ext cx="3739330" cy="364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746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F376-2AD3-4108-A6EF-DB2BD9DC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3485EC-319E-42C5-A7ED-F2A6D4615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415" y="2457725"/>
            <a:ext cx="3416300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F818D-98DD-4F32-A3A9-5FF7183558C4}"/>
              </a:ext>
            </a:extLst>
          </p:cNvPr>
          <p:cNvSpPr txBox="1"/>
          <p:nvPr/>
        </p:nvSpPr>
        <p:spPr>
          <a:xfrm>
            <a:off x="4344541" y="5689359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Bring you the Best Tunes</a:t>
            </a:r>
          </a:p>
        </p:txBody>
      </p:sp>
    </p:spTree>
    <p:extLst>
      <p:ext uri="{BB962C8B-B14F-4D97-AF65-F5344CB8AC3E}">
        <p14:creationId xmlns:p14="http://schemas.microsoft.com/office/powerpoint/2010/main" val="20696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DF1A-DD4D-478D-B102-24EF53E7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0FF2-E10E-40F3-8AF4-3EC86BDE2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option we chose to do was on a Music Band which we named</a:t>
            </a:r>
          </a:p>
          <a:p>
            <a:pPr marL="0" indent="0">
              <a:buNone/>
            </a:pPr>
            <a:r>
              <a:rPr lang="en-US" dirty="0"/>
              <a:t>Nuclear-Popsicle</a:t>
            </a:r>
          </a:p>
          <a:p>
            <a:r>
              <a:rPr lang="en-US" dirty="0"/>
              <a:t>Nuclear-Popsicle’s mission is to create, provide and bring magical life-changing experiences through Nuclear-Popsicle’s Music.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3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45AC-F685-4763-B1F0-B38DFC38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Content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17CD6-4DF3-433B-945C-C8169DCD0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website can be a public interest website The reason we have chosen this is as a public interest website is because our client is interested in promoting his band to the general public.</a:t>
            </a:r>
          </a:p>
          <a:p>
            <a:r>
              <a:rPr lang="en-US" dirty="0"/>
              <a:t> The content goal of this website is to provide amusement and enjoyment to anyone who visits the website.</a:t>
            </a:r>
          </a:p>
        </p:txBody>
      </p:sp>
    </p:spTree>
    <p:extLst>
      <p:ext uri="{BB962C8B-B14F-4D97-AF65-F5344CB8AC3E}">
        <p14:creationId xmlns:p14="http://schemas.microsoft.com/office/powerpoint/2010/main" val="972524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1480-529F-4C32-BF90-DD91AB4E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Content Goal-Demo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E111B6-071C-448F-B4A0-0CD8FD96D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278666"/>
            <a:ext cx="8824913" cy="2661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4F384F-B196-4A58-9281-397666A7803D}"/>
              </a:ext>
            </a:extLst>
          </p:cNvPr>
          <p:cNvSpPr txBox="1"/>
          <p:nvPr/>
        </p:nvSpPr>
        <p:spPr>
          <a:xfrm>
            <a:off x="1154954" y="5433391"/>
            <a:ext cx="882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above picture demonstrates a feature from the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227581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EA69-3600-45D5-8DCA-87BC8AA2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Audience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B0BD0-1D76-4224-A983-E5AC021B2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Targeted Audience for this website are for people who have passion for music regardless of the age, nationality and gender. Since Nuclear-Popsicle composes music for all types of audiences </a:t>
            </a:r>
          </a:p>
        </p:txBody>
      </p:sp>
    </p:spTree>
    <p:extLst>
      <p:ext uri="{BB962C8B-B14F-4D97-AF65-F5344CB8AC3E}">
        <p14:creationId xmlns:p14="http://schemas.microsoft.com/office/powerpoint/2010/main" val="86252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D9FB-96DE-4003-A11B-F80FEC01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Site Content and Functional Requirement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5DD16-4255-41E4-BF88-4BF67402F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Search: Users are able to Search for Music</a:t>
            </a:r>
          </a:p>
          <a:p>
            <a:r>
              <a:rPr lang="en-US" dirty="0"/>
              <a:t>Music Player: user can Listen to Music</a:t>
            </a:r>
          </a:p>
          <a:p>
            <a:r>
              <a:rPr lang="en-US" dirty="0"/>
              <a:t>Downloading of music: users are able to Download Music</a:t>
            </a:r>
          </a:p>
          <a:p>
            <a:r>
              <a:rPr lang="en-US" dirty="0"/>
              <a:t>Interactive Discussion Forum: users have the capability of Sharing their Thoughts</a:t>
            </a:r>
          </a:p>
        </p:txBody>
      </p:sp>
    </p:spTree>
    <p:extLst>
      <p:ext uri="{BB962C8B-B14F-4D97-AF65-F5344CB8AC3E}">
        <p14:creationId xmlns:p14="http://schemas.microsoft.com/office/powerpoint/2010/main" val="223637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98B3F-C387-4E90-9408-28BC14D5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of Web-Pages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80F95-D70A-447E-A6A2-2349B6CF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Home: Shows The Latest Content </a:t>
            </a:r>
            <a:r>
              <a:rPr lang="en-US" dirty="0">
                <a:hlinkClick r:id="rId2"/>
              </a:rPr>
              <a:t>Home</a:t>
            </a:r>
            <a:endParaRPr lang="en-US" dirty="0"/>
          </a:p>
          <a:p>
            <a:r>
              <a:rPr lang="en-US" dirty="0"/>
              <a:t>News this is Sub-divided into Two Categories which are Latest and Trending News Music: enables users to Download and view the latest Releases.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Trending-News</a:t>
            </a:r>
            <a:r>
              <a:rPr lang="en-US" dirty="0"/>
              <a:t>/</a:t>
            </a:r>
            <a:r>
              <a:rPr lang="en-US" dirty="0">
                <a:hlinkClick r:id="rId4"/>
              </a:rPr>
              <a:t>Latest-News</a:t>
            </a:r>
            <a:endParaRPr lang="en-US" dirty="0"/>
          </a:p>
          <a:p>
            <a:r>
              <a:rPr lang="en-US" dirty="0"/>
              <a:t>Discussion Forum: Users has the Capability to share their opinions and receive comments. </a:t>
            </a:r>
            <a:r>
              <a:rPr lang="en-US" dirty="0">
                <a:hlinkClick r:id="rId5"/>
              </a:rPr>
              <a:t>Discussion</a:t>
            </a:r>
            <a:endParaRPr lang="en-US" dirty="0"/>
          </a:p>
          <a:p>
            <a:r>
              <a:rPr lang="en-US" dirty="0"/>
              <a:t>About-Us </a:t>
            </a:r>
            <a:r>
              <a:rPr lang="en-US" dirty="0">
                <a:hlinkClick r:id="rId6"/>
              </a:rPr>
              <a:t>Contact-Us</a:t>
            </a:r>
            <a:endParaRPr lang="en-US" dirty="0"/>
          </a:p>
          <a:p>
            <a:r>
              <a:rPr lang="en-US" dirty="0"/>
              <a:t>Search: this is shown through out the web-page for users to search for music's</a:t>
            </a:r>
          </a:p>
          <a:p>
            <a:r>
              <a:rPr lang="en-US" dirty="0"/>
              <a:t>Admin-Panel: this page is for the admin to add/remove content.</a:t>
            </a:r>
          </a:p>
          <a:p>
            <a:r>
              <a:rPr lang="en-US" dirty="0"/>
              <a:t>Login page: this enables the user to download music and post </a:t>
            </a:r>
            <a:r>
              <a:rPr lang="en-US" dirty="0" err="1"/>
              <a:t>Discussion.</a:t>
            </a:r>
            <a:r>
              <a:rPr lang="en-US" dirty="0" err="1">
                <a:hlinkClick r:id="rId7"/>
              </a:rPr>
              <a:t>Login</a:t>
            </a:r>
            <a:endParaRPr lang="en-US" dirty="0"/>
          </a:p>
          <a:p>
            <a:r>
              <a:rPr lang="en-US" dirty="0"/>
              <a:t>Recover Password: if users have Forgotten their password</a:t>
            </a:r>
          </a:p>
        </p:txBody>
      </p:sp>
    </p:spTree>
    <p:extLst>
      <p:ext uri="{BB962C8B-B14F-4D97-AF65-F5344CB8AC3E}">
        <p14:creationId xmlns:p14="http://schemas.microsoft.com/office/powerpoint/2010/main" val="228865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7787-2ED2-4C81-98D1-5648F370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E48F6-5266-49BD-9C48-C3D943B1E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website is not prone to SQL injections since we are using </a:t>
            </a:r>
            <a:r>
              <a:rPr lang="en-US" dirty="0" err="1"/>
              <a:t>ASP.Net</a:t>
            </a:r>
            <a:r>
              <a:rPr lang="en-US" dirty="0"/>
              <a:t> </a:t>
            </a:r>
            <a:r>
              <a:rPr lang="en-US" dirty="0" err="1"/>
              <a:t>Framwork’s</a:t>
            </a:r>
            <a:r>
              <a:rPr lang="en-US" dirty="0"/>
              <a:t> inbuilt functions to prevent such threats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8BF84-F4EB-4A84-AE19-D719E572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80" y="3509342"/>
            <a:ext cx="10140669" cy="226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8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E5869-325C-42B9-A6B5-8D8CC743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8FFC3-FD50-4548-B2C8-7678868F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Web-App uses salting encryption techniques to store password in the Database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671FB-0F2E-420F-A789-C98A575D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05" y="3533524"/>
            <a:ext cx="5966791" cy="2769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E22BB-7A84-4469-8EEA-90243B05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82" y="3533524"/>
            <a:ext cx="4510018" cy="13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26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90</TotalTime>
  <Words>431</Words>
  <Application>Microsoft Office PowerPoint</Application>
  <PresentationFormat>Widescreen</PresentationFormat>
  <Paragraphs>46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 Boardroom</vt:lpstr>
      <vt:lpstr>IS221:Assignment 2 Group:74</vt:lpstr>
      <vt:lpstr>Introduction</vt:lpstr>
      <vt:lpstr>Content Goals</vt:lpstr>
      <vt:lpstr>Content Goal-Demo</vt:lpstr>
      <vt:lpstr>Audience</vt:lpstr>
      <vt:lpstr>Site Content and Functional Requirement </vt:lpstr>
      <vt:lpstr>List of Web-Pages</vt:lpstr>
      <vt:lpstr>Security</vt:lpstr>
      <vt:lpstr>Security</vt:lpstr>
      <vt:lpstr>Login page-Explanation</vt:lpstr>
      <vt:lpstr>Login page-Explanation</vt:lpstr>
      <vt:lpstr>Site Navigation</vt:lpstr>
      <vt:lpstr>Database Tables</vt:lpstr>
      <vt:lpstr>Video</vt:lpstr>
      <vt:lpstr>Questions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IS221:Assignment 2 Group:74</dc:title>
  <dc:creator>kunal singh</dc:creator>
  <cp:lastModifiedBy>kunal singh</cp:lastModifiedBy>
  <cp:revision>17</cp:revision>
  <dcterms:created xsi:type="dcterms:W3CDTF">2017-05-17T20:21:10Z</dcterms:created>
  <dcterms:modified xsi:type="dcterms:W3CDTF">2017-05-18T03:03:23Z</dcterms:modified>
</cp:coreProperties>
</file>